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3964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383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8094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9936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6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8493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3149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775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3734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9286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18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81915DB-F709-4064-99F3-DE05EDF6860E}" type="datetimeFigureOut">
              <a:rPr lang="en-CA" smtClean="0"/>
              <a:t>2018-02-15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4885F91-1CB1-462B-8C42-46C7522CC269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717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67891" y="0"/>
            <a:ext cx="10058400" cy="1133025"/>
          </a:xfrm>
        </p:spPr>
        <p:txBody>
          <a:bodyPr>
            <a:normAutofit/>
          </a:bodyPr>
          <a:lstStyle/>
          <a:p>
            <a:r>
              <a:rPr lang="en-US" sz="7200" dirty="0" smtClean="0"/>
              <a:t>Wireframe Group Project</a:t>
            </a:r>
            <a:endParaRPr lang="en-CA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90" y="3931919"/>
            <a:ext cx="10058400" cy="1143000"/>
          </a:xfrm>
        </p:spPr>
        <p:txBody>
          <a:bodyPr/>
          <a:lstStyle/>
          <a:p>
            <a:r>
              <a:rPr lang="en-US" dirty="0" err="1" smtClean="0"/>
              <a:t>LoneLight</a:t>
            </a:r>
            <a:r>
              <a:rPr lang="en-US" dirty="0" smtClean="0"/>
              <a:t> </a:t>
            </a:r>
            <a:r>
              <a:rPr lang="en-US" dirty="0" smtClean="0"/>
              <a:t>Coffee House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68632" cy="272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Lonelight</a:t>
            </a:r>
            <a:r>
              <a:rPr lang="en-US" dirty="0" smtClean="0"/>
              <a:t> Coffee House</a:t>
            </a:r>
            <a:r>
              <a:rPr lang="en-US" dirty="0" smtClean="0"/>
              <a:t> </a:t>
            </a:r>
            <a:r>
              <a:rPr lang="en-US" dirty="0"/>
              <a:t>is a </a:t>
            </a:r>
            <a:r>
              <a:rPr lang="en-US" dirty="0" smtClean="0"/>
              <a:t>cafe </a:t>
            </a:r>
            <a:r>
              <a:rPr lang="en-US" dirty="0"/>
              <a:t>with a choosy selection of </a:t>
            </a:r>
            <a:r>
              <a:rPr lang="en-US" dirty="0" smtClean="0"/>
              <a:t>coffee. This page provides a brief introduction of café atmosphere.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276" y="2576946"/>
            <a:ext cx="6108408" cy="35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0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This page includes variety of coffee products served in the café.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931" y="2261063"/>
            <a:ext cx="6832072" cy="397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75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This section illustrates the coffee products available within LoneLight Café.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384" y="2253058"/>
            <a:ext cx="6877495" cy="400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7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This page is a way of creating a link between  seller and the buyer.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474" y="2244436"/>
            <a:ext cx="6927148" cy="403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4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having online website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13658" y="2044931"/>
            <a:ext cx="9942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Helps Connect with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Good for advertisement of the business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Customers can easily access all information in one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Hels</a:t>
            </a:r>
            <a:r>
              <a:rPr lang="en-US" dirty="0" smtClean="0"/>
              <a:t> the business look more professional and organized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705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Prepared By: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Jaanesh</a:t>
            </a:r>
            <a:r>
              <a:rPr lang="en-US" dirty="0" smtClean="0"/>
              <a:t> Patel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Bharat Kashyap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Mukul</a:t>
            </a:r>
            <a:r>
              <a:rPr lang="en-US" dirty="0" smtClean="0"/>
              <a:t> </a:t>
            </a:r>
            <a:r>
              <a:rPr lang="en-US" dirty="0" err="1" smtClean="0"/>
              <a:t>Trikha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Arpana</a:t>
            </a:r>
            <a:r>
              <a:rPr lang="en-US" smtClean="0"/>
              <a:t> Raj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829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</TotalTime>
  <Words>115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Retrospect</vt:lpstr>
      <vt:lpstr>Wireframe Group Project</vt:lpstr>
      <vt:lpstr>HOME</vt:lpstr>
      <vt:lpstr>MENU</vt:lpstr>
      <vt:lpstr>PRODUCTS</vt:lpstr>
      <vt:lpstr>CONTACT US</vt:lpstr>
      <vt:lpstr>Benefits of having online website</vt:lpstr>
      <vt:lpstr>Prepared By:</vt:lpstr>
    </vt:vector>
  </TitlesOfParts>
  <Company>Conestoga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 Group Project</dc:title>
  <dc:creator>Bharat Kashyap</dc:creator>
  <cp:lastModifiedBy>Jaanesh Jitendra Patel</cp:lastModifiedBy>
  <cp:revision>10</cp:revision>
  <dcterms:created xsi:type="dcterms:W3CDTF">2018-02-15T20:17:31Z</dcterms:created>
  <dcterms:modified xsi:type="dcterms:W3CDTF">2018-02-15T21:54:53Z</dcterms:modified>
</cp:coreProperties>
</file>

<file path=docProps/thumbnail.jpeg>
</file>